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9" r:id="rId3"/>
    <p:sldId id="260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797B1-E480-B74F-983F-7CD59EE6CC12}" type="datetimeFigureOut">
              <a:rPr lang="en-US" smtClean="0"/>
              <a:t>1/8/20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0569F1-9684-574E-B15A-FF2534D52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00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Google: “</a:t>
            </a:r>
            <a:r>
              <a:rPr lang="en-US" dirty="0" err="1"/>
              <a:t>hiv</a:t>
            </a:r>
            <a:r>
              <a:rPr lang="en-US" dirty="0"/>
              <a:t> tree” 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Subtypes_of_HIV</a:t>
            </a:r>
            <a:r>
              <a:rPr lang="en-US" dirty="0"/>
              <a:t>#/media/</a:t>
            </a:r>
            <a:r>
              <a:rPr lang="en-US" dirty="0" err="1"/>
              <a:t>File:HIV-SIV-phylogenetic-tree_straight.svg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0569F1-9684-574E-B15A-FF2534D529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730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A02C1-3BEB-6144-8BC3-A67C3D0ABD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8F821-B238-9645-A946-13D6C439C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0723E-FD8A-E540-A5BE-21C6815F1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2013E-4D5B-4044-AE5D-FD8152C65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6D058-7BA0-6745-9BF5-B6E209E0A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49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60B1A-2D1C-BA42-A70B-A6506768E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54ED23-8A39-CF43-841E-48A5EBE03F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99CDA-5D38-934C-B199-8F83ABFA9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CA822-904C-7C45-AA6E-7BFB5E68F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237E3-F5B7-3843-8C03-DFCF26E75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29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1544B4-4F23-084E-9CB9-3D8CD105D5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38A8AE-321A-6147-A227-BAD4CCE05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46B2D-6261-654D-B0C9-3079B566B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D397B-626E-0841-AD4C-1012D3B7F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F4949-8FCF-F945-AD29-AA1CA56E5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93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E101C-1AF1-7941-AD16-9449B06E4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B9A18-2D71-4E41-9E9F-04AAEFC82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AE053-1D31-6149-A412-11FDAFA9A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E3ABA-1795-C345-90AF-02AD58A5B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08833-D44B-F84E-8ACB-4BDFA4D7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70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A0504-7E6C-5B47-9A4B-27BC3C6A7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8BDF61-E6D0-BB40-8AEB-7A9D1D41C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450B5-BE2B-F14F-94C0-B582F0FAD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4B06B-D9D8-0247-927F-37941BBB9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36F6D-1494-1F48-A7A1-4A648CA8A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2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EAF00-6155-DF40-A90E-7368232A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5797-60EB-A744-98C9-9DEC0B5F5C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477557-C3C4-2649-9DA8-442E85348F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19DE4-0AE4-C94A-9967-85D8F6814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752F83-51E9-7B43-8177-7142E642E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028D3A-74CA-8E44-89E3-03620D496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35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ED3B9-F8CE-DA43-BEE7-B987C901C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32A57-690C-D94A-8E02-B1F165C80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DA3CE0-BE22-694C-8DA5-7AE86DFE2F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003BF9-81C7-1046-8E21-EC0EFC3F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016A4C-00F4-214E-97FB-7169E60D75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A0FD2E-8111-8840-989C-49A846DB8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0334DC-0868-A543-92D4-CF0ABC505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7E6BF4-C532-C34C-990E-8D49ADD40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298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11763-62FC-EF41-A8A9-B485305BB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53D74C-9F9B-9C41-911D-385E87044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AD2733-10B3-D64A-99F3-76D09CA50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C6FF58-A16B-A842-BCB5-03270C7EC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22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2B7877-DDF6-F846-8CF3-99A1C3923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E6A60D-09B3-AF4B-9FAA-6D35790E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ADF44-4646-B04B-8367-3FC231D74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05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B3E8A-7F81-494C-8776-9E4C02A63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60BA3-7E7D-7F4E-A015-B50E756BE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D110DE-03D2-C048-8E45-118A0BBD83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349B4B-1234-CC4D-A436-F21A37FA4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59617B-B63D-5D4E-9558-52D877482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8C20C-CA62-B748-8675-07E1DA4A5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625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AFA87-F570-1247-A64F-FD0F633EE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B525ED-6247-6240-A7C3-14C0522834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E0D20-9F85-F74D-AFC4-A17F16E28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8136A8-201F-CD4C-BBFD-40025EE76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60588-A14B-2F43-AE59-A43B8BDA2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5CFD57-6CBF-8F46-A987-8A742B091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32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6738F6-E96D-9743-86AE-A5811708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885B2-6F3D-D34E-872A-1DA17699C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3460B-332B-2A4D-9F21-7880524E29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52793-966C-0F40-8ACF-F04E0183EBE5}" type="datetimeFigureOut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08B11-E6D7-CA4C-9CF0-F3E8959721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C5C83-0817-8541-923A-157CA7606E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75017-0625-1843-AE50-418E7CC80F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#</a:t>
            </a:r>
            <a:r>
              <a:rPr lang="en-US" dirty="0" err="1"/>
              <a:t>thebestvirusgraphsteam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F33B0-BE33-5345-A596-5E558A506A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Alejandro Gener (lead)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81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B58E3-66C8-F84E-ACA7-C14DF743B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HIV 101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614894-33BB-7B49-B7AB-81F71E6E4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690688"/>
            <a:ext cx="4416171" cy="40113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F33F75-1148-634C-9019-642C61E8A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04687"/>
            <a:ext cx="5083508" cy="389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46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11B9DB6-6B90-7E40-8A8B-6D80581B89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612"/>
          <a:stretch/>
        </p:blipFill>
        <p:spPr>
          <a:xfrm>
            <a:off x="568410" y="345989"/>
            <a:ext cx="8545881" cy="57211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F96A389-3FDB-E645-9EAC-958578329E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418"/>
          <a:stretch/>
        </p:blipFill>
        <p:spPr>
          <a:xfrm>
            <a:off x="6096000" y="605481"/>
            <a:ext cx="7951052" cy="590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196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32384-3713-B843-A39E-C3D1675C8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Genome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4C78F-2820-124B-B9E9-C2322A601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Basepair</a:t>
            </a:r>
            <a:r>
              <a:rPr lang="en-US" dirty="0"/>
              <a:t>-resolution </a:t>
            </a:r>
          </a:p>
          <a:p>
            <a:pPr lvl="1"/>
            <a:r>
              <a:rPr lang="en-US" dirty="0"/>
              <a:t>VG</a:t>
            </a:r>
          </a:p>
          <a:p>
            <a:pPr lvl="1"/>
            <a:r>
              <a:rPr lang="en-US" dirty="0"/>
              <a:t>Seven Bridges</a:t>
            </a:r>
          </a:p>
          <a:p>
            <a:r>
              <a:rPr lang="en-US" dirty="0"/>
              <a:t>Sparkle?</a:t>
            </a:r>
          </a:p>
          <a:p>
            <a:r>
              <a:rPr lang="en-US" dirty="0"/>
              <a:t>Approximate k-</a:t>
            </a:r>
            <a:r>
              <a:rPr lang="en-US" dirty="0" err="1"/>
              <a:t>mer</a:t>
            </a:r>
            <a:r>
              <a:rPr lang="en-US" dirty="0"/>
              <a:t> graphs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644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54</Words>
  <Application>Microsoft Macintosh PowerPoint</Application>
  <PresentationFormat>Widescreen</PresentationFormat>
  <Paragraphs>11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#thebestvirusgraphsteam</vt:lpstr>
      <vt:lpstr>HIV 101</vt:lpstr>
      <vt:lpstr>PowerPoint Presentation</vt:lpstr>
      <vt:lpstr>Kinds of Genome Graphs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Gener, Alejandro Rafael</dc:creator>
  <cp:lastModifiedBy>Gener, Alejandro Rafael</cp:lastModifiedBy>
  <cp:revision>5</cp:revision>
  <dcterms:created xsi:type="dcterms:W3CDTF">2020-01-08T15:01:10Z</dcterms:created>
  <dcterms:modified xsi:type="dcterms:W3CDTF">2020-01-08T18:03:04Z</dcterms:modified>
</cp:coreProperties>
</file>

<file path=docProps/thumbnail.jpeg>
</file>